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57" r:id="rId6"/>
    <p:sldId id="263" r:id="rId7"/>
    <p:sldId id="262" r:id="rId8"/>
    <p:sldId id="261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1C172-780F-4B97-8569-CE40BEA7C04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FCA39-63AE-437C-81AF-83E79EED60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1C172-780F-4B97-8569-CE40BEA7C04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FCA39-63AE-437C-81AF-83E79EED60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1C172-780F-4B97-8569-CE40BEA7C04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FCA39-63AE-437C-81AF-83E79EED60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1C172-780F-4B97-8569-CE40BEA7C04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FCA39-63AE-437C-81AF-83E79EED60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1C172-780F-4B97-8569-CE40BEA7C04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FCA39-63AE-437C-81AF-83E79EED60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1C172-780F-4B97-8569-CE40BEA7C04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FCA39-63AE-437C-81AF-83E79EED60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1C172-780F-4B97-8569-CE40BEA7C04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FCA39-63AE-437C-81AF-83E79EED60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1C172-780F-4B97-8569-CE40BEA7C04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FCA39-63AE-437C-81AF-83E79EED60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1C172-780F-4B97-8569-CE40BEA7C04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FCA39-63AE-437C-81AF-83E79EED60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1C172-780F-4B97-8569-CE40BEA7C04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FCA39-63AE-437C-81AF-83E79EED60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1C172-780F-4B97-8569-CE40BEA7C04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FCA39-63AE-437C-81AF-83E79EED60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1C172-780F-4B97-8569-CE40BEA7C044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CFCA39-63AE-437C-81AF-83E79EED606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ind21_1_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61722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800" y="304800"/>
            <a:ext cx="6248400" cy="10668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Bradley Hand ITC" pitchFamily="66" charset="0"/>
              </a:rPr>
              <a:t>Wind Power</a:t>
            </a:r>
            <a:endParaRPr lang="en-US" sz="6000" b="1" dirty="0">
              <a:latin typeface="Bradley Hand ITC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chemeClr val="accent1"/>
            </a:gs>
            <a:gs pos="24000">
              <a:srgbClr val="FF0000"/>
            </a:gs>
            <a:gs pos="36000">
              <a:schemeClr val="accent6">
                <a:lumMod val="75000"/>
              </a:schemeClr>
            </a:gs>
            <a:gs pos="82000">
              <a:schemeClr val="accent3">
                <a:lumMod val="75000"/>
              </a:schemeClr>
            </a:gs>
            <a:gs pos="17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ind-turbin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609600"/>
            <a:ext cx="7467600" cy="596996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TextBox 4"/>
          <p:cNvSpPr txBox="1"/>
          <p:nvPr/>
        </p:nvSpPr>
        <p:spPr>
          <a:xfrm>
            <a:off x="2133600" y="22860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So this is what the guts of a turbine look like?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248400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Wind power has been taken to new waters!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US_wind_power_map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ind-Turbines-%20Electricit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7000">
              <a:srgbClr val="7030A0"/>
            </a:gs>
            <a:gs pos="100000">
              <a:srgbClr val="FFFF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ind-pow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1" y="879616"/>
            <a:ext cx="6858000" cy="5140184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400" y="228600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radley Hand ITC" pitchFamily="66" charset="0"/>
              </a:rPr>
              <a:t>Wind power on water, say </a:t>
            </a:r>
            <a:r>
              <a:rPr lang="en-US" b="1" dirty="0" err="1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radley Hand ITC" pitchFamily="66" charset="0"/>
              </a:rPr>
              <a:t>whatttt</a:t>
            </a:r>
            <a:r>
              <a:rPr lang="en-US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radley Hand ITC" pitchFamily="66" charset="0"/>
              </a:rPr>
              <a:t>!?</a:t>
            </a:r>
            <a:endParaRPr lang="en-US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radley Hand ITC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228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reflection blurRad="6350" stA="60000" endA="900" endPos="58000" dir="5400000" sy="-100000" algn="bl" rotWithShape="0"/>
                </a:effectLst>
                <a:latin typeface="Bradley Hand ITC" pitchFamily="66" charset="0"/>
              </a:rPr>
              <a:t>Wind turbines are set along the coastline to produce more wind power!</a:t>
            </a:r>
            <a:endParaRPr lang="en-US" b="1" dirty="0">
              <a:effectLst>
                <a:reflection blurRad="6350" stA="60000" endA="900" endPos="58000" dir="5400000" sy="-100000" algn="bl" rotWithShape="0"/>
              </a:effectLst>
              <a:latin typeface="Bradley Hand ITC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44</Words>
  <Application>Microsoft Office PowerPoint</Application>
  <PresentationFormat>On-screen Show (4:3)</PresentationFormat>
  <Paragraphs>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Wind Power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Gaston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Wind Power</dc:title>
  <dc:creator>GCS</dc:creator>
  <cp:lastModifiedBy>GCS</cp:lastModifiedBy>
  <cp:revision>5</cp:revision>
  <dcterms:created xsi:type="dcterms:W3CDTF">2010-12-06T17:36:35Z</dcterms:created>
  <dcterms:modified xsi:type="dcterms:W3CDTF">2010-12-09T17:42:21Z</dcterms:modified>
</cp:coreProperties>
</file>